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43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83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63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01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3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68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00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23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67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8145-E8B8-420B-AB67-AC7612FC622F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6E79-F933-4673-AA09-0DCD322B4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8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950" y="0"/>
            <a:ext cx="729932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mtClean="0"/>
              <a:t>Test environment</a:t>
            </a:r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40C29FB5-1224-4391-A70F-D4167EE341A0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409700"/>
            <a:ext cx="723265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944688" y="1409700"/>
            <a:ext cx="25685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zh-CN" altLang="en-US" sz="1000">
              <a:ea typeface="新細明體" charset="-12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545013" y="2301875"/>
            <a:ext cx="25685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zh-CN" altLang="en-US" sz="1000">
              <a:ea typeface="新細明體" charset="-12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195763" y="4354513"/>
            <a:ext cx="25701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en-US" altLang="zh-CN" sz="1000">
              <a:ea typeface="新細明體" charset="-120"/>
            </a:endParaRPr>
          </a:p>
          <a:p>
            <a:pPr eaLnBrk="1" hangingPunct="1"/>
            <a:endParaRPr kumimoji="1" lang="zh-CN" altLang="en-US" sz="1000">
              <a:ea typeface="新細明體" charset="-120"/>
            </a:endParaRPr>
          </a:p>
        </p:txBody>
      </p:sp>
      <p:sp>
        <p:nvSpPr>
          <p:cNvPr id="10" name="圆角矩形标注 16"/>
          <p:cNvSpPr>
            <a:spLocks noChangeArrowheads="1"/>
          </p:cNvSpPr>
          <p:nvPr/>
        </p:nvSpPr>
        <p:spPr bwMode="auto">
          <a:xfrm>
            <a:off x="344488" y="1431925"/>
            <a:ext cx="1963737" cy="520700"/>
          </a:xfrm>
          <a:prstGeom prst="wedgeRoundRectCallout">
            <a:avLst>
              <a:gd name="adj1" fmla="val 117630"/>
              <a:gd name="adj2" fmla="val 191074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400"/>
              <a:t>IQ Xel/IQ View or Other</a:t>
            </a:r>
            <a:endParaRPr lang="zh-CN" altLang="en-US" sz="1400"/>
          </a:p>
        </p:txBody>
      </p:sp>
      <p:sp>
        <p:nvSpPr>
          <p:cNvPr id="11" name="圆角矩形标注 17"/>
          <p:cNvSpPr>
            <a:spLocks noChangeArrowheads="1"/>
          </p:cNvSpPr>
          <p:nvPr/>
        </p:nvSpPr>
        <p:spPr bwMode="auto">
          <a:xfrm>
            <a:off x="304800" y="4797425"/>
            <a:ext cx="1639888" cy="304800"/>
          </a:xfrm>
          <a:prstGeom prst="wedgeRoundRectCallout">
            <a:avLst>
              <a:gd name="adj1" fmla="val 125593"/>
              <a:gd name="adj2" fmla="val -18454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/>
              <a:t>IQ Browser </a:t>
            </a:r>
            <a:endParaRPr lang="zh-CN" altLang="en-US" sz="1400"/>
          </a:p>
        </p:txBody>
      </p:sp>
      <p:sp>
        <p:nvSpPr>
          <p:cNvPr id="12" name="圆角矩形标注 18"/>
          <p:cNvSpPr>
            <a:spLocks noChangeArrowheads="1"/>
          </p:cNvSpPr>
          <p:nvPr/>
        </p:nvSpPr>
        <p:spPr bwMode="auto">
          <a:xfrm>
            <a:off x="7113588" y="4949825"/>
            <a:ext cx="987425" cy="304800"/>
          </a:xfrm>
          <a:prstGeom prst="wedgeRoundRectCallout">
            <a:avLst>
              <a:gd name="adj1" fmla="val -151398"/>
              <a:gd name="adj2" fmla="val -23213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/>
              <a:t>QA Tool</a:t>
            </a:r>
            <a:endParaRPr lang="zh-CN" altLang="en-US" sz="1400"/>
          </a:p>
        </p:txBody>
      </p:sp>
      <p:sp>
        <p:nvSpPr>
          <p:cNvPr id="13" name="圆角矩形标注 19"/>
          <p:cNvSpPr>
            <a:spLocks noChangeArrowheads="1"/>
          </p:cNvSpPr>
          <p:nvPr/>
        </p:nvSpPr>
        <p:spPr bwMode="auto">
          <a:xfrm>
            <a:off x="6550025" y="1692275"/>
            <a:ext cx="685800" cy="609600"/>
          </a:xfrm>
          <a:prstGeom prst="wedgeRoundRectCallout">
            <a:avLst>
              <a:gd name="adj1" fmla="val -71750"/>
              <a:gd name="adj2" fmla="val 224403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/>
              <a:t>DUT</a:t>
            </a:r>
            <a:endParaRPr lang="zh-CN" altLang="en-US" sz="1400"/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 rot="10800000" flipV="1">
            <a:off x="1474788" y="5846763"/>
            <a:ext cx="6715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1600">
                <a:ea typeface="新細明體" charset="-120"/>
              </a:rPr>
              <a:t>测试软件无需两台电脑，信号</a:t>
            </a:r>
            <a:r>
              <a:rPr kumimoji="1" lang="en-US" altLang="zh-CN" sz="1600">
                <a:ea typeface="新細明體" charset="-120"/>
              </a:rPr>
              <a:t>IN/OUT</a:t>
            </a:r>
            <a:r>
              <a:rPr kumimoji="1" lang="zh-CN" altLang="en-US" sz="1600">
                <a:ea typeface="新細明體" charset="-120"/>
              </a:rPr>
              <a:t>控制软件，都在一台电脑上面操作</a:t>
            </a:r>
          </a:p>
        </p:txBody>
      </p:sp>
    </p:spTree>
    <p:extLst>
      <p:ext uri="{BB962C8B-B14F-4D97-AF65-F5344CB8AC3E}">
        <p14:creationId xmlns:p14="http://schemas.microsoft.com/office/powerpoint/2010/main" val="352491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950" y="0"/>
            <a:ext cx="729932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mtClean="0"/>
              <a:t>Test environment</a:t>
            </a:r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969DF01E-E5CC-4097-BB55-0270942E35F8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65" y="2276872"/>
            <a:ext cx="6695568" cy="116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1123950" y="3598863"/>
            <a:ext cx="53244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Install WinPcap_4_1_2.exe before Run QA Tool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3150809"/>
            <a:ext cx="161176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6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950" y="0"/>
            <a:ext cx="729932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2.4G</a:t>
            </a:r>
            <a:endParaRPr lang="zh-TW" altLang="en-US" smtClean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770C87C-AD11-468F-AFAC-F61537F77708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90" y="1484784"/>
            <a:ext cx="66520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1231900" y="4152900"/>
            <a:ext cx="2625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Click QATool_Dbg.exe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32045" y="3140968"/>
            <a:ext cx="146774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22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450" y="0"/>
            <a:ext cx="740727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2.4G</a:t>
            </a:r>
            <a:endParaRPr lang="zh-TW" altLang="en-US" smtClean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E5F54AD-FAEF-480E-A45A-C768FBB3C019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173" descr="C:\Users\TW\Desktop\CTL-210 QA Tool photo\2G Q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0" b="64897"/>
          <a:stretch>
            <a:fillRect/>
          </a:stretch>
        </p:blipFill>
        <p:spPr bwMode="auto">
          <a:xfrm>
            <a:off x="2700338" y="981075"/>
            <a:ext cx="34448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4" descr="C:\Users\TW\Desktop\CTL-210 QA Tool photo\2G Q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9394" b="54633"/>
          <a:stretch>
            <a:fillRect/>
          </a:stretch>
        </p:blipFill>
        <p:spPr bwMode="auto">
          <a:xfrm>
            <a:off x="2708275" y="2781300"/>
            <a:ext cx="34496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7" descr="C:\Users\TW\Desktop\CTL-210 QA Tool photo\2G Q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 b="50000"/>
          <a:stretch>
            <a:fillRect/>
          </a:stretch>
        </p:blipFill>
        <p:spPr bwMode="auto">
          <a:xfrm>
            <a:off x="2719388" y="4437063"/>
            <a:ext cx="34258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>
            <a:stCxn id="6" idx="1"/>
          </p:cNvCxnSpPr>
          <p:nvPr/>
        </p:nvCxnSpPr>
        <p:spPr>
          <a:xfrm flipH="1">
            <a:off x="1835150" y="1782763"/>
            <a:ext cx="865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835150" y="1782763"/>
            <a:ext cx="0" cy="1430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1835150" y="3209925"/>
            <a:ext cx="865188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1833563" y="3865563"/>
            <a:ext cx="86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833563" y="3865563"/>
            <a:ext cx="0" cy="1430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1833563" y="5294313"/>
            <a:ext cx="863600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3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C1DD92C-702C-4BA1-8C7C-C8128B43796D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" name="Picture 2" descr="C:\Users\TW\Desktop\CTL-210 QA Tool photo\2G Q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4" b="23207"/>
          <a:stretch>
            <a:fillRect/>
          </a:stretch>
        </p:blipFill>
        <p:spPr bwMode="auto">
          <a:xfrm>
            <a:off x="627063" y="1052513"/>
            <a:ext cx="7905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99592" y="1988840"/>
            <a:ext cx="1512168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83768" y="1988840"/>
            <a:ext cx="1296144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51920" y="1997224"/>
            <a:ext cx="1512168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97971" y="2006748"/>
            <a:ext cx="686197" cy="414139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59436" y="2420888"/>
            <a:ext cx="1268748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27584" y="4653136"/>
            <a:ext cx="1196740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27584" y="4941168"/>
            <a:ext cx="864096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864174" y="4653136"/>
            <a:ext cx="876895" cy="57606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4"/>
          <p:cNvSpPr txBox="1">
            <a:spLocks noChangeArrowheads="1"/>
          </p:cNvSpPr>
          <p:nvPr/>
        </p:nvSpPr>
        <p:spPr bwMode="auto">
          <a:xfrm>
            <a:off x="1466850" y="22764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文字方塊 16"/>
          <p:cNvSpPr txBox="1">
            <a:spLocks noChangeArrowheads="1"/>
          </p:cNvSpPr>
          <p:nvPr/>
        </p:nvSpPr>
        <p:spPr bwMode="auto">
          <a:xfrm>
            <a:off x="2974975" y="228600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文字方塊 17"/>
          <p:cNvSpPr txBox="1">
            <a:spLocks noChangeArrowheads="1"/>
          </p:cNvSpPr>
          <p:nvPr/>
        </p:nvSpPr>
        <p:spPr bwMode="auto">
          <a:xfrm>
            <a:off x="4405313" y="228600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3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文字方塊 18"/>
          <p:cNvSpPr txBox="1">
            <a:spLocks noChangeArrowheads="1"/>
          </p:cNvSpPr>
          <p:nvPr/>
        </p:nvSpPr>
        <p:spPr bwMode="auto">
          <a:xfrm>
            <a:off x="6072188" y="17637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4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" name="文字方塊 19"/>
          <p:cNvSpPr txBox="1">
            <a:spLocks noChangeArrowheads="1"/>
          </p:cNvSpPr>
          <p:nvPr/>
        </p:nvSpPr>
        <p:spPr bwMode="auto">
          <a:xfrm>
            <a:off x="5927725" y="27082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5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9" name="文字方塊 20"/>
          <p:cNvSpPr txBox="1">
            <a:spLocks noChangeArrowheads="1"/>
          </p:cNvSpPr>
          <p:nvPr/>
        </p:nvSpPr>
        <p:spPr bwMode="auto">
          <a:xfrm>
            <a:off x="1112838" y="42830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6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文字方塊 21"/>
          <p:cNvSpPr txBox="1">
            <a:spLocks noChangeArrowheads="1"/>
          </p:cNvSpPr>
          <p:nvPr/>
        </p:nvSpPr>
        <p:spPr bwMode="auto">
          <a:xfrm>
            <a:off x="5483225" y="42830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7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1" name="文字方塊 22"/>
          <p:cNvSpPr txBox="1">
            <a:spLocks noChangeArrowheads="1"/>
          </p:cNvSpPr>
          <p:nvPr/>
        </p:nvSpPr>
        <p:spPr bwMode="auto">
          <a:xfrm>
            <a:off x="946150" y="52292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8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文字方塊 1"/>
          <p:cNvSpPr txBox="1">
            <a:spLocks noChangeArrowheads="1"/>
          </p:cNvSpPr>
          <p:nvPr/>
        </p:nvSpPr>
        <p:spPr bwMode="auto">
          <a:xfrm>
            <a:off x="6872288" y="2852738"/>
            <a:ext cx="2308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sz="1400">
                <a:solidFill>
                  <a:srgbClr val="ED3021"/>
                </a:solidFill>
              </a:rPr>
              <a:t>1.Select channel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2. Modulation 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3. Rate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4. Bandwidth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5. Select ANT port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6. 0 is continuous packet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7. Tx power index</a:t>
            </a:r>
            <a:endParaRPr lang="zh-TW" altLang="en-US" sz="1400">
              <a:solidFill>
                <a:srgbClr val="ED3021"/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117475" y="0"/>
            <a:ext cx="740727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2.4G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954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950" y="0"/>
            <a:ext cx="729932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2.4G</a:t>
            </a:r>
            <a:endParaRPr lang="zh-TW" altLang="en-US" smtClean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6F016F74-5636-4BD6-B73F-DDFBB8F4988B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2" descr="C:\Users\TW\Desktop\CTL-210 QA Tool photo\2G QA 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5" b="17496"/>
          <a:stretch>
            <a:fillRect/>
          </a:stretch>
        </p:blipFill>
        <p:spPr bwMode="auto">
          <a:xfrm>
            <a:off x="744538" y="1119188"/>
            <a:ext cx="731361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43608" y="1988840"/>
            <a:ext cx="1440160" cy="21602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424" y="1983904"/>
            <a:ext cx="1192480" cy="220960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707904" y="1988840"/>
            <a:ext cx="1368152" cy="220960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076056" y="2030760"/>
            <a:ext cx="631696" cy="390128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16016" y="2420888"/>
            <a:ext cx="1224136" cy="19506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235451" y="3789040"/>
            <a:ext cx="848717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文字方塊 10"/>
          <p:cNvSpPr txBox="1">
            <a:spLocks noChangeArrowheads="1"/>
          </p:cNvSpPr>
          <p:nvPr/>
        </p:nvSpPr>
        <p:spPr bwMode="auto">
          <a:xfrm>
            <a:off x="1595438" y="22050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2955925" y="220503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文字方塊 12"/>
          <p:cNvSpPr txBox="1">
            <a:spLocks noChangeArrowheads="1"/>
          </p:cNvSpPr>
          <p:nvPr/>
        </p:nvSpPr>
        <p:spPr bwMode="auto">
          <a:xfrm>
            <a:off x="4235450" y="22256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3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文字方塊 13"/>
          <p:cNvSpPr txBox="1">
            <a:spLocks noChangeArrowheads="1"/>
          </p:cNvSpPr>
          <p:nvPr/>
        </p:nvSpPr>
        <p:spPr bwMode="auto">
          <a:xfrm>
            <a:off x="5699125" y="17637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4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文字方塊 14"/>
          <p:cNvSpPr txBox="1">
            <a:spLocks noChangeArrowheads="1"/>
          </p:cNvSpPr>
          <p:nvPr/>
        </p:nvSpPr>
        <p:spPr bwMode="auto">
          <a:xfrm>
            <a:off x="5235575" y="261620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5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" name="文字方塊 15"/>
          <p:cNvSpPr txBox="1">
            <a:spLocks noChangeArrowheads="1"/>
          </p:cNvSpPr>
          <p:nvPr/>
        </p:nvSpPr>
        <p:spPr bwMode="auto">
          <a:xfrm>
            <a:off x="6156325" y="37480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6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9" name="文字方塊 16"/>
          <p:cNvSpPr txBox="1">
            <a:spLocks noChangeArrowheads="1"/>
          </p:cNvSpPr>
          <p:nvPr/>
        </p:nvSpPr>
        <p:spPr bwMode="auto">
          <a:xfrm>
            <a:off x="6035675" y="4652963"/>
            <a:ext cx="17192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sz="1400">
                <a:solidFill>
                  <a:srgbClr val="ED3021"/>
                </a:solidFill>
              </a:rPr>
              <a:t>1.Select channel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2. Modulation 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3. Rate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4. Bandwidth</a:t>
            </a:r>
          </a:p>
          <a:p>
            <a:r>
              <a:rPr lang="en-US" altLang="zh-TW" sz="1400">
                <a:solidFill>
                  <a:srgbClr val="ED3021"/>
                </a:solidFill>
              </a:rPr>
              <a:t>5. Select ANT port</a:t>
            </a:r>
          </a:p>
        </p:txBody>
      </p:sp>
    </p:spTree>
    <p:extLst>
      <p:ext uri="{BB962C8B-B14F-4D97-AF65-F5344CB8AC3E}">
        <p14:creationId xmlns:p14="http://schemas.microsoft.com/office/powerpoint/2010/main" val="284837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950" y="0"/>
            <a:ext cx="729932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5G</a:t>
            </a:r>
            <a:endParaRPr lang="zh-TW" altLang="en-US" smtClean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5EBA182-5857-4359-8DC5-17DFA2438A51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2" descr="C:\Users\TW\Desktop\CTL-210 QA Tool photo\5G Q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8" b="52640"/>
          <a:stretch>
            <a:fillRect/>
          </a:stretch>
        </p:blipFill>
        <p:spPr bwMode="auto">
          <a:xfrm>
            <a:off x="1116013" y="3860800"/>
            <a:ext cx="32813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07944"/>
            <a:ext cx="5657850" cy="98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文字方塊 7"/>
          <p:cNvSpPr txBox="1"/>
          <p:nvPr/>
        </p:nvSpPr>
        <p:spPr>
          <a:xfrm>
            <a:off x="1116013" y="1531938"/>
            <a:ext cx="26685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Click MT76xxE_AP.exe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35063" y="3492500"/>
            <a:ext cx="27622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Select PC Ethernet port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6505" y="2398481"/>
            <a:ext cx="1329683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83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950" y="0"/>
            <a:ext cx="729932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5G</a:t>
            </a:r>
            <a:endParaRPr lang="zh-TW" altLang="en-US" smtClean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957A905-22D9-4818-9F3E-A6C1AB75A871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2" descr="C:\Users\TW\Desktop\CTL-210 QA Tool photo\5G Q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81063"/>
            <a:ext cx="7164388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52078" y="1700808"/>
            <a:ext cx="1368152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92238" y="1700808"/>
            <a:ext cx="1080120" cy="28803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72482" y="1738325"/>
            <a:ext cx="1430114" cy="212998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02596" y="1784226"/>
            <a:ext cx="513978" cy="348630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40710" y="3645024"/>
            <a:ext cx="720080" cy="432048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96094" y="3501008"/>
            <a:ext cx="864096" cy="21602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296094" y="3717032"/>
            <a:ext cx="576064" cy="183762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61208" y="3490738"/>
            <a:ext cx="1643397" cy="586333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2"/>
          <p:cNvSpPr txBox="1">
            <a:spLocks noChangeArrowheads="1"/>
          </p:cNvSpPr>
          <p:nvPr/>
        </p:nvSpPr>
        <p:spPr bwMode="auto">
          <a:xfrm>
            <a:off x="1703388" y="198913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文字方塊 13"/>
          <p:cNvSpPr txBox="1">
            <a:spLocks noChangeArrowheads="1"/>
          </p:cNvSpPr>
          <p:nvPr/>
        </p:nvSpPr>
        <p:spPr bwMode="auto">
          <a:xfrm>
            <a:off x="2927350" y="1989138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文字方塊 14"/>
          <p:cNvSpPr txBox="1">
            <a:spLocks noChangeArrowheads="1"/>
          </p:cNvSpPr>
          <p:nvPr/>
        </p:nvSpPr>
        <p:spPr bwMode="auto">
          <a:xfrm>
            <a:off x="4232275" y="19796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3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" name="文字方塊 15"/>
          <p:cNvSpPr txBox="1">
            <a:spLocks noChangeArrowheads="1"/>
          </p:cNvSpPr>
          <p:nvPr/>
        </p:nvSpPr>
        <p:spPr bwMode="auto">
          <a:xfrm>
            <a:off x="5616575" y="2019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4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9" name="文字方塊 16"/>
          <p:cNvSpPr txBox="1">
            <a:spLocks noChangeArrowheads="1"/>
          </p:cNvSpPr>
          <p:nvPr/>
        </p:nvSpPr>
        <p:spPr bwMode="auto">
          <a:xfrm>
            <a:off x="1271588" y="31083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5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文字方塊 17"/>
          <p:cNvSpPr txBox="1">
            <a:spLocks noChangeArrowheads="1"/>
          </p:cNvSpPr>
          <p:nvPr/>
        </p:nvSpPr>
        <p:spPr bwMode="auto">
          <a:xfrm>
            <a:off x="5810250" y="31035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6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1" name="文字方塊 18"/>
          <p:cNvSpPr txBox="1">
            <a:spLocks noChangeArrowheads="1"/>
          </p:cNvSpPr>
          <p:nvPr/>
        </p:nvSpPr>
        <p:spPr bwMode="auto">
          <a:xfrm>
            <a:off x="7561263" y="37163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7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文字方塊 19"/>
          <p:cNvSpPr txBox="1">
            <a:spLocks noChangeArrowheads="1"/>
          </p:cNvSpPr>
          <p:nvPr/>
        </p:nvSpPr>
        <p:spPr bwMode="auto">
          <a:xfrm>
            <a:off x="1296988" y="39004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8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3" name="文字方塊 20"/>
          <p:cNvSpPr txBox="1">
            <a:spLocks noChangeArrowheads="1"/>
          </p:cNvSpPr>
          <p:nvPr/>
        </p:nvSpPr>
        <p:spPr bwMode="auto">
          <a:xfrm>
            <a:off x="6872288" y="4076700"/>
            <a:ext cx="2308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sz="1400">
                <a:solidFill>
                  <a:srgbClr val="FF0000"/>
                </a:solidFill>
              </a:rPr>
              <a:t>1.Select channel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2. Modulation 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3. Rate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4. Bandwidth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5. 0 is continuous packet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6. Tx power index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7. Select ANT port</a:t>
            </a:r>
            <a:endParaRPr lang="zh-TW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1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W\Desktop\CTL-210 QA Tool photo\5G QA 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49313"/>
            <a:ext cx="734695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07950" y="0"/>
            <a:ext cx="7299325" cy="6921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mtClean="0"/>
              <a:t>QA Tool process for 5G</a:t>
            </a:r>
            <a:endParaRPr lang="zh-TW" altLang="en-US" smtClean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E96F407-70BA-4CA5-9E00-4D42C529F134}" type="slidenum">
              <a:rPr lang="zh-CN" altLang="en-US" b="0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zh-CN" altLang="en-US" b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66" y="1700808"/>
            <a:ext cx="1368152" cy="21602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55826" y="1700808"/>
            <a:ext cx="1152128" cy="21602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52925" y="1708609"/>
            <a:ext cx="1395189" cy="212998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99705" y="1747292"/>
            <a:ext cx="513978" cy="348630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17638" y="5726236"/>
            <a:ext cx="838587" cy="511076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      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95786" y="5589240"/>
            <a:ext cx="605061" cy="216024"/>
          </a:xfrm>
          <a:prstGeom prst="rect">
            <a:avLst/>
          </a:prstGeom>
          <a:noFill/>
          <a:ln w="28575">
            <a:solidFill>
              <a:srgbClr val="ED3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1666875" y="19891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文字方塊 15"/>
          <p:cNvSpPr txBox="1">
            <a:spLocks noChangeArrowheads="1"/>
          </p:cNvSpPr>
          <p:nvPr/>
        </p:nvSpPr>
        <p:spPr bwMode="auto">
          <a:xfrm>
            <a:off x="2890838" y="1989138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文字方塊 16"/>
          <p:cNvSpPr txBox="1">
            <a:spLocks noChangeArrowheads="1"/>
          </p:cNvSpPr>
          <p:nvPr/>
        </p:nvSpPr>
        <p:spPr bwMode="auto">
          <a:xfrm>
            <a:off x="4195763" y="19796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3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" name="文字方塊 17"/>
          <p:cNvSpPr txBox="1">
            <a:spLocks noChangeArrowheads="1"/>
          </p:cNvSpPr>
          <p:nvPr/>
        </p:nvSpPr>
        <p:spPr bwMode="auto">
          <a:xfrm>
            <a:off x="5580063" y="20193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4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文字方塊 18"/>
          <p:cNvSpPr txBox="1">
            <a:spLocks noChangeArrowheads="1"/>
          </p:cNvSpPr>
          <p:nvPr/>
        </p:nvSpPr>
        <p:spPr bwMode="auto">
          <a:xfrm>
            <a:off x="4992688" y="56911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5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文字方塊 19"/>
          <p:cNvSpPr txBox="1">
            <a:spLocks noChangeArrowheads="1"/>
          </p:cNvSpPr>
          <p:nvPr/>
        </p:nvSpPr>
        <p:spPr bwMode="auto">
          <a:xfrm>
            <a:off x="2185988" y="52054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6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092950" y="4189413"/>
            <a:ext cx="17192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sz="1400">
                <a:solidFill>
                  <a:srgbClr val="FF0000"/>
                </a:solidFill>
              </a:rPr>
              <a:t>1.Select channel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2. Modulation 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3. Rate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4. Bandwidth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5. Select ANT port</a:t>
            </a:r>
            <a:endParaRPr lang="zh-TW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1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212</Words>
  <Application>Microsoft Office PowerPoint</Application>
  <PresentationFormat>如螢幕大小 (4:3)</PresentationFormat>
  <Paragraphs>107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PowerPoint 簡報</vt:lpstr>
      <vt:lpstr>PowerPoint 簡報</vt:lpstr>
      <vt:lpstr>QA Tool process for 2.4G</vt:lpstr>
      <vt:lpstr>QA Tool process for 2.4G</vt:lpstr>
      <vt:lpstr>QA Tool process for 2.4G</vt:lpstr>
      <vt:lpstr>QA Tool process for 2.4G</vt:lpstr>
      <vt:lpstr>QA Tool process for 5G</vt:lpstr>
      <vt:lpstr>QA Tool process for 5G</vt:lpstr>
      <vt:lpstr>QA Tool process for 5G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2021-07-13T15:08:51Z</dcterms:created>
  <dcterms:modified xsi:type="dcterms:W3CDTF">2021-07-13T15:11:53Z</dcterms:modified>
</cp:coreProperties>
</file>